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83" r:id="rId14"/>
    <p:sldId id="279" r:id="rId15"/>
    <p:sldId id="280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1" d="100"/>
          <a:sy n="91" d="100"/>
        </p:scale>
        <p:origin x="2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83798-225C-990A-A658-9EB5B6127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B47066-6FE4-BBB1-17FC-BCDA8F6F7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3D7EEB-689C-0E43-1612-B197EF7D1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E2EA47-67EC-4A3D-12BC-DC81D7EA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BD7587-35A1-478E-6A88-0A551BC2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557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D4B66-E241-1D99-DA2F-504426802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58FCAE-A984-F35D-A0BD-ECF6EF9D0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2461F5-6EE6-BA7A-A5F1-8A45F53C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ADF11C-B6A6-428B-6021-2F360BE9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1ECFB8-94B0-1609-7759-DAF787A33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9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96A6D-D909-9A59-282B-1E1D8129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314DC1-48AF-0F2A-9239-1F944095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57D52B-2B7A-96EE-8498-877264E54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E74B0F-066F-A534-90E7-4942636F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0B0CA1-5D69-F917-965E-DEBAAD14C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66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8C4FB2-D865-30C9-3FAD-558EDE525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0AB309-611D-8EE0-78EB-EA2D099FF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F112B6-BE8B-C487-CC73-6332F6CDB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F2E537-4FFA-28D5-5705-09B72E492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E15AEA-7782-4502-6855-6F1BADDC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36EC8A-C785-3F49-817C-B793DE4F1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22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F222E-05AF-182D-CE6F-BF2E62D24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D08B1C-B4F6-711C-6C06-8CFA716B9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35E858-ACD0-D779-A199-D0D195FC6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97B4BD2-8230-1C0A-9E5A-6BC3D9F57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A50D8B7-54D1-5D40-B743-49B360C31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2412494-31CE-6273-CA79-E60DA6BB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5746773-06A8-5F69-3832-0B2CE5A63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2A7A9B-9AE6-D2A1-E491-B8F25CC77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612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DA6E1-AA18-9A40-3211-76953554B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2AE54E9-C347-0DBE-4E00-97A4A6CB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F25E1C2-9390-6C08-6986-DAD83834F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3BF20D-A795-6BC8-7933-D7E6E01E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93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7D96E0C-CCA8-C3CB-7F47-4C156D80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B59470E-5E8E-6C83-5227-0F61EE994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8E50D4-0723-C80B-BFA9-898D72C0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67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FDED2-F57D-C956-A74F-0FF92F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9FD518-1954-93C6-C1D1-3E2662CD7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1762C-A716-0685-4EA2-7E467C719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81C3DF-C4FA-0F61-8850-9073696E6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F02A5C-B8F4-CB4E-1A3A-B094852C1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714DA1-289E-109A-169D-0AE1B4A58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962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97DF7-D4A1-85D7-92BC-DDC50BA96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7966F2-B1C4-87E0-90A1-25C9F0D85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60FA0B-7D1D-5E22-CB7E-E78CF4028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B16FFA-4ECB-B28E-9EA0-0FCC6BB17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8B8D58-8694-B180-07DB-B98852CD9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AF397E-4EE2-4CA1-9F0C-2FB289F09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87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7902D-EE95-D91A-E492-E76ED7C3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AFEA5B-780E-7098-E5DF-FD82EC06B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19662F-0E6D-EF8A-496E-ABEA16367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A9AD55-F71D-5E56-17B9-36FE9804A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0A56D1-AB55-750B-7D68-AE86FBDF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78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79B8E8-01B3-A8CD-98DE-8D0DE6230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6C711D-3FD3-80D8-E040-77A8B87AC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64E871-9B37-626A-D1BC-224ACB73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A9D3BA-F6E5-97FC-979F-49B8E697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C49254-2FC9-2CA8-F05B-41FB7CA6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57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2A4055D-F0E1-C742-2EE4-B09E334C6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4004FA-BA48-B2AB-9D22-BACF453D4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C5C028-145C-1D92-46AC-9AC0499B5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730F-22B6-4C81-9C2E-F3E73D10767C}" type="datetimeFigureOut">
              <a:rPr lang="pt-BR" smtClean="0"/>
              <a:t>01/04/2025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48DBE7-E623-CEB5-481C-11D57F802D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A8D36A-DF5E-F5BC-41CA-90A4119FC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245C0-E4C9-476C-BF2C-17247450A8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91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8ABBEF-8755-3DF1-5A15-9DD5B7FA98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9E60C4-4A94-15BE-37F3-918C580FE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versão final">
            <a:hlinkClick r:id="" action="ppaction://media"/>
            <a:extLst>
              <a:ext uri="{FF2B5EF4-FFF2-40B4-BE49-F238E27FC236}">
                <a16:creationId xmlns:a16="http://schemas.microsoft.com/office/drawing/2014/main" id="{9007A00E-237E-B8C4-756D-AEF2933202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8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Linha do tempo&#10;&#10;O conteúdo gerado por IA pode estar incorreto.">
            <a:extLst>
              <a:ext uri="{FF2B5EF4-FFF2-40B4-BE49-F238E27FC236}">
                <a16:creationId xmlns:a16="http://schemas.microsoft.com/office/drawing/2014/main" id="{12010A3D-A640-27B9-6B79-43E3D7989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2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Linha do tempo&#10;&#10;O conteúdo gerado por IA pode estar incorreto.">
            <a:extLst>
              <a:ext uri="{FF2B5EF4-FFF2-40B4-BE49-F238E27FC236}">
                <a16:creationId xmlns:a16="http://schemas.microsoft.com/office/drawing/2014/main" id="{6B700C81-BAE3-AC3A-2AFF-BF5C79D14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8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Texto&#10;&#10;O conteúdo gerado por IA pode estar incorreto.">
            <a:extLst>
              <a:ext uri="{FF2B5EF4-FFF2-40B4-BE49-F238E27FC236}">
                <a16:creationId xmlns:a16="http://schemas.microsoft.com/office/drawing/2014/main" id="{E139FDB1-EC2D-CDFF-1558-CD9086C88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8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52F39-A717-B7AB-AABD-0F968967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653F23-BAA9-3D19-9155-719967691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374450C-0519-964E-66D7-F55ABA6F9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2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057B6FA-26C8-A6D4-D37D-DD9D452FA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01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44304E0D-C33B-70E8-0DFD-B7EABE2F4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64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962383E-CF88-825D-4C3C-96B2D42FA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1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Diagrama&#10;&#10;O conteúdo gerado por IA pode estar incorreto.">
            <a:extLst>
              <a:ext uri="{FF2B5EF4-FFF2-40B4-BE49-F238E27FC236}">
                <a16:creationId xmlns:a16="http://schemas.microsoft.com/office/drawing/2014/main" id="{0C95E4E1-EC1E-8480-478E-49B33E012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6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B25C207F-A4CC-4AFB-1DFA-07996FC5E8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38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la de celula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A4660D03-3548-2EEB-FC3F-ECC09C4AA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6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Texto, Carta&#10;&#10;O conteúdo gerado por IA pode estar incorreto.">
            <a:extLst>
              <a:ext uri="{FF2B5EF4-FFF2-40B4-BE49-F238E27FC236}">
                <a16:creationId xmlns:a16="http://schemas.microsoft.com/office/drawing/2014/main" id="{80C3D23F-0774-651D-AD7E-E071D0244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5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Mapa&#10;&#10;O conteúdo gerado por IA pode estar incorreto.">
            <a:extLst>
              <a:ext uri="{FF2B5EF4-FFF2-40B4-BE49-F238E27FC236}">
                <a16:creationId xmlns:a16="http://schemas.microsoft.com/office/drawing/2014/main" id="{590DF2AB-D627-F337-AE4D-F03B21D21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9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Uma imagem contendo PowerPoint&#10;&#10;O conteúdo gerado por IA pode estar incorreto.">
            <a:extLst>
              <a:ext uri="{FF2B5EF4-FFF2-40B4-BE49-F238E27FC236}">
                <a16:creationId xmlns:a16="http://schemas.microsoft.com/office/drawing/2014/main" id="{22960DF9-2222-2308-7E77-30E075D5BA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89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F76F0-4B16-C9A3-A326-297E6EED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810075-51EF-9F99-E704-87A28A3DB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FE993A-CF63-1A75-964D-5470CD9F6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465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Widescreen</PresentationFormat>
  <Paragraphs>0</Paragraphs>
  <Slides>15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Rodrigo Lopes Di Palma</dc:creator>
  <cp:lastModifiedBy>Rodrigo Lopes Di Palma</cp:lastModifiedBy>
  <cp:revision>8</cp:revision>
  <dcterms:created xsi:type="dcterms:W3CDTF">2025-03-24T15:25:42Z</dcterms:created>
  <dcterms:modified xsi:type="dcterms:W3CDTF">2025-04-01T19:16:44Z</dcterms:modified>
</cp:coreProperties>
</file>